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Relationship Id="rId4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Luontoon oppimaan!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protoaihio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Sovellusidea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4518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spcBef>
                <a:spcPts val="0"/>
              </a:spcBef>
              <a:buSzPct val="100000"/>
            </a:pPr>
            <a:r>
              <a:rPr lang="en" sz="1100"/>
              <a:t>Push notifikaatiot lähellä sijaitsevista mielenkiintoisista kohteista</a:t>
            </a:r>
          </a:p>
          <a:p>
            <a:pPr indent="-298450" lvl="1" marL="914400" rtl="0">
              <a:spcBef>
                <a:spcPts val="0"/>
              </a:spcBef>
              <a:buSzPct val="100000"/>
            </a:pPr>
            <a:r>
              <a:rPr lang="en" sz="1100"/>
              <a:t>Asetukset määrästä</a:t>
            </a:r>
          </a:p>
          <a:p>
            <a:pPr indent="-298450" lvl="0" marL="457200" rtl="0">
              <a:spcBef>
                <a:spcPts val="0"/>
              </a:spcBef>
              <a:buSzPct val="100000"/>
            </a:pPr>
            <a:r>
              <a:rPr lang="en" sz="1100"/>
              <a:t>Käyttäjät voivat lisätä omia kohteitaan</a:t>
            </a:r>
          </a:p>
          <a:p>
            <a:pPr indent="-298450" lvl="0" marL="457200" rtl="0">
              <a:spcBef>
                <a:spcPts val="0"/>
              </a:spcBef>
              <a:buSzPct val="100000"/>
            </a:pPr>
            <a:r>
              <a:rPr lang="en" sz="1100"/>
              <a:t>Nuolet kohteessa toimivat arvioina kohteesta</a:t>
            </a:r>
          </a:p>
          <a:p>
            <a:pPr indent="-298450" lvl="0" marL="457200" rtl="0">
              <a:spcBef>
                <a:spcPts val="0"/>
              </a:spcBef>
              <a:buSzPct val="100000"/>
            </a:pPr>
            <a:r>
              <a:rPr lang="en" sz="1100"/>
              <a:t>Sosiaalinen aspekti: käyttäjät voivat jakaa omia tietojaan ja missä ovat käyneet</a:t>
            </a:r>
          </a:p>
          <a:p>
            <a:pPr indent="-298450" lvl="0" marL="457200" rtl="0">
              <a:spcBef>
                <a:spcPts val="0"/>
              </a:spcBef>
              <a:buSzPct val="100000"/>
            </a:pPr>
            <a:r>
              <a:rPr lang="en" sz="1100"/>
              <a:t>Paikkojen kerääminen: Käyttäjät voivat kerätä ja tallentaa missä ovat käyneet</a:t>
            </a:r>
          </a:p>
          <a:p>
            <a:pPr indent="-298450" lvl="0" marL="457200" rtl="0">
              <a:spcBef>
                <a:spcPts val="0"/>
              </a:spcBef>
              <a:buSzPct val="100000"/>
            </a:pPr>
            <a:r>
              <a:rPr lang="en" sz="1100"/>
              <a:t>Lisätietoja: Sovellus antaa lisätietoja kohteesta kun käyttäjä on kohteessa</a:t>
            </a:r>
          </a:p>
          <a:p>
            <a:pPr indent="-298450" lvl="0" marL="457200" rtl="0">
              <a:spcBef>
                <a:spcPts val="0"/>
              </a:spcBef>
              <a:buSzPct val="100000"/>
            </a:pPr>
            <a:r>
              <a:rPr lang="en" sz="1100"/>
              <a:t>Valmiita reittiehdotuksia</a:t>
            </a:r>
          </a:p>
          <a:p>
            <a:pPr indent="-298450" lvl="0" marL="457200" rtl="0">
              <a:spcBef>
                <a:spcPts val="0"/>
              </a:spcBef>
              <a:buSzPct val="100000"/>
            </a:pPr>
            <a:r>
              <a:rPr lang="en" sz="1100"/>
              <a:t>Valmiita reittejä ja tarinoita: Lapsiperheille tarinamuotoisia reittejä joita voi seurata</a:t>
            </a:r>
          </a:p>
          <a:p>
            <a:pPr indent="-298450" lvl="0" marL="457200" rtl="0">
              <a:spcBef>
                <a:spcPts val="0"/>
              </a:spcBef>
              <a:buSzPct val="100000"/>
            </a:pPr>
            <a:r>
              <a:rPr lang="en" sz="1100"/>
              <a:t>Keräämisominaisuus: marjat, sienet etc.</a:t>
            </a:r>
          </a:p>
          <a:p>
            <a:pPr indent="-298450" lvl="0" marL="457200" rtl="0">
              <a:spcBef>
                <a:spcPts val="0"/>
              </a:spcBef>
              <a:buSzPct val="100000"/>
            </a:pPr>
            <a:r>
              <a:rPr lang="en" sz="1100"/>
              <a:t>Haasteita ja pelimekaniikkaa: Liikkumishaasteita, reittihaasteita, keräämishaasteet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00"/>
          </a:p>
        </p:txBody>
      </p:sp>
      <p:pic>
        <p:nvPicPr>
          <p:cNvPr descr="inapp.png"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825" y="1159549"/>
            <a:ext cx="2074975" cy="4070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roid-notification.png"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7450" y="1152475"/>
            <a:ext cx="2027174" cy="3991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Kohderyhmät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Lapsiperheet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Nuoret aikuiset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Turistit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Aikuiset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Henkilöt jotka eivät käy luonnossa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Sponsorit: pienet paikalliset yritykset kuten kahvilat ja toisaalta suuremmat yritykset jotka haluavat ekologista näkyvyyttä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Markkinointikeinot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Eri kohderyhmille eri kanavat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Nuoret ja nuoret aikuiset → Sosiaalinen media, bloggarit, youtubettajat ja julkkikset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Lapsiperheet → Peruskoulutus, yhteistyö koulujen kanssa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Turistit → Turisti-infot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Aikuiset → Sosiaalinen media, QR-koodit maastokartoissa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Sponsorit → yritysliittojen ja yhdistysten kautta, suoramainontana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